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62475"/>
    <a:srgbClr val="F48E8D"/>
    <a:srgbClr val="C80527"/>
    <a:srgbClr val="5E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5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7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365C-2106-4D71-91F9-9480EBF435E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5B38-ADF1-48F9-9CAF-B24E1D43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46AEA4-87F8-39C2-7C3A-AB5BE2229B70}"/>
              </a:ext>
            </a:extLst>
          </p:cNvPr>
          <p:cNvSpPr/>
          <p:nvPr/>
        </p:nvSpPr>
        <p:spPr>
          <a:xfrm>
            <a:off x="643883" y="4785324"/>
            <a:ext cx="6703695" cy="11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spcBef>
                <a:spcPct val="0"/>
              </a:spcBef>
            </a:pPr>
            <a:r>
              <a:rPr lang="en-US" sz="3300" b="1" i="1" spc="54" dirty="0">
                <a:ln w="0"/>
                <a:solidFill>
                  <a:srgbClr val="862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So, You Want To Write A Novel!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8DC04-3A97-F049-BDB5-77EA8A96CC94}"/>
              </a:ext>
            </a:extLst>
          </p:cNvPr>
          <p:cNvSpPr/>
          <p:nvPr/>
        </p:nvSpPr>
        <p:spPr>
          <a:xfrm rot="20098102">
            <a:off x="2339170" y="3867051"/>
            <a:ext cx="2330087" cy="65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ts val="1400"/>
              </a:lnSpc>
            </a:pPr>
            <a:r>
              <a:rPr lang="en-US" sz="1900" b="1" i="1" spc="5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Author,</a:t>
            </a:r>
          </a:p>
          <a:p>
            <a:pPr algn="ctr" defTabSz="685800">
              <a:lnSpc>
                <a:spcPts val="1400"/>
              </a:lnSpc>
            </a:pPr>
            <a:r>
              <a:rPr lang="en-US" sz="1900" b="1" i="1" spc="5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 &amp; Public </a:t>
            </a:r>
          </a:p>
          <a:p>
            <a:pPr algn="ctr" defTabSz="685800">
              <a:lnSpc>
                <a:spcPts val="1400"/>
              </a:lnSpc>
            </a:pPr>
            <a:r>
              <a:rPr lang="en-US" sz="1900" b="1" i="1" spc="5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845866-36C3-3B05-35A9-AED3543AD4D1}"/>
              </a:ext>
            </a:extLst>
          </p:cNvPr>
          <p:cNvSpPr/>
          <p:nvPr/>
        </p:nvSpPr>
        <p:spPr>
          <a:xfrm>
            <a:off x="15927" y="-57102"/>
            <a:ext cx="7759700" cy="5016500"/>
          </a:xfrm>
          <a:custGeom>
            <a:avLst/>
            <a:gdLst>
              <a:gd name="connsiteX0" fmla="*/ 0 w 7759700"/>
              <a:gd name="connsiteY0" fmla="*/ 0 h 5016500"/>
              <a:gd name="connsiteX1" fmla="*/ 0 w 7759700"/>
              <a:gd name="connsiteY1" fmla="*/ 5016500 h 5016500"/>
              <a:gd name="connsiteX2" fmla="*/ 7759700 w 7759700"/>
              <a:gd name="connsiteY2" fmla="*/ 1574800 h 5016500"/>
              <a:gd name="connsiteX3" fmla="*/ 7759700 w 7759700"/>
              <a:gd name="connsiteY3" fmla="*/ 25400 h 5016500"/>
              <a:gd name="connsiteX4" fmla="*/ 0 w 7759700"/>
              <a:gd name="connsiteY4" fmla="*/ 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700" h="5016500">
                <a:moveTo>
                  <a:pt x="0" y="0"/>
                </a:moveTo>
                <a:lnTo>
                  <a:pt x="0" y="5016500"/>
                </a:lnTo>
                <a:lnTo>
                  <a:pt x="7759700" y="1574800"/>
                </a:lnTo>
                <a:lnTo>
                  <a:pt x="7759700" y="254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BF56AE-8A89-93B3-AA99-607A82F13054}"/>
              </a:ext>
            </a:extLst>
          </p:cNvPr>
          <p:cNvSpPr/>
          <p:nvPr/>
        </p:nvSpPr>
        <p:spPr>
          <a:xfrm>
            <a:off x="6350" y="1510791"/>
            <a:ext cx="7766050" cy="3810000"/>
          </a:xfrm>
          <a:custGeom>
            <a:avLst/>
            <a:gdLst>
              <a:gd name="connsiteX0" fmla="*/ 0 w 7785100"/>
              <a:gd name="connsiteY0" fmla="*/ 3429000 h 3810000"/>
              <a:gd name="connsiteX1" fmla="*/ 0 w 7785100"/>
              <a:gd name="connsiteY1" fmla="*/ 3810000 h 3810000"/>
              <a:gd name="connsiteX2" fmla="*/ 7785100 w 7785100"/>
              <a:gd name="connsiteY2" fmla="*/ 292100 h 3810000"/>
              <a:gd name="connsiteX3" fmla="*/ 7785100 w 7785100"/>
              <a:gd name="connsiteY3" fmla="*/ 0 h 3810000"/>
              <a:gd name="connsiteX4" fmla="*/ 0 w 7785100"/>
              <a:gd name="connsiteY4" fmla="*/ 3429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5100" h="3810000">
                <a:moveTo>
                  <a:pt x="0" y="3429000"/>
                </a:moveTo>
                <a:lnTo>
                  <a:pt x="0" y="3810000"/>
                </a:lnTo>
                <a:lnTo>
                  <a:pt x="7785100" y="292100"/>
                </a:lnTo>
                <a:lnTo>
                  <a:pt x="778510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4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AB4F0A6-8E8C-A2BB-D060-32E8E465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" y="331116"/>
            <a:ext cx="3774714" cy="2359199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1E97686-A50D-A21F-52CA-8102E499E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86" y="1131533"/>
            <a:ext cx="3170623" cy="36048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3454F9-BF76-F7AD-81DD-9E4E0FFFA2AB}"/>
              </a:ext>
            </a:extLst>
          </p:cNvPr>
          <p:cNvSpPr txBox="1"/>
          <p:nvPr/>
        </p:nvSpPr>
        <p:spPr>
          <a:xfrm>
            <a:off x="103455" y="6403043"/>
            <a:ext cx="361952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Saturdays</a:t>
            </a:r>
          </a:p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10am – 12pm</a:t>
            </a:r>
          </a:p>
          <a:p>
            <a:pPr algn="ctr"/>
            <a:endParaRPr lang="en-US" sz="900" b="1" dirty="0">
              <a:latin typeface="Trebuchet MS" panose="020B0603020202020204" pitchFamily="34" charset="0"/>
            </a:endParaRPr>
          </a:p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Beginning</a:t>
            </a:r>
          </a:p>
          <a:p>
            <a:pPr algn="ctr"/>
            <a:r>
              <a:rPr lang="en-US" sz="2800" b="1" dirty="0">
                <a:latin typeface="Trebuchet MS" panose="020B0603020202020204" pitchFamily="34" charset="0"/>
              </a:rPr>
              <a:t>March 11, 2023</a:t>
            </a:r>
          </a:p>
          <a:p>
            <a:pPr algn="ctr"/>
            <a:endParaRPr lang="en-US" sz="1000" b="1" dirty="0">
              <a:latin typeface="Trebuchet MS" panose="020B0603020202020204" pitchFamily="34" charset="0"/>
            </a:endParaRPr>
          </a:p>
          <a:p>
            <a:pPr algn="ctr"/>
            <a:r>
              <a:rPr lang="en-US" sz="2000" b="1" dirty="0">
                <a:latin typeface="Trebuchet MS" panose="020B0603020202020204" pitchFamily="34" charset="0"/>
              </a:rPr>
              <a:t>at Franklin T. </a:t>
            </a:r>
            <a:r>
              <a:rPr lang="en-US" sz="2000" b="1" dirty="0" err="1">
                <a:latin typeface="Trebuchet MS" panose="020B0603020202020204" pitchFamily="34" charset="0"/>
              </a:rPr>
              <a:t>DeGroodt</a:t>
            </a:r>
            <a:r>
              <a:rPr lang="en-US" sz="2000" b="1" dirty="0">
                <a:latin typeface="Trebuchet MS" panose="020B0603020202020204" pitchFamily="34" charset="0"/>
              </a:rPr>
              <a:t> Public Library</a:t>
            </a:r>
          </a:p>
          <a:p>
            <a:pPr algn="ctr"/>
            <a:r>
              <a:rPr lang="fi-FI" sz="2000" b="1" i="0" dirty="0">
                <a:effectLst/>
                <a:latin typeface="Trebuchet MS" panose="020B0603020202020204" pitchFamily="34" charset="0"/>
              </a:rPr>
              <a:t>6475 Minton Rd SE, </a:t>
            </a:r>
          </a:p>
          <a:p>
            <a:pPr algn="ctr"/>
            <a:r>
              <a:rPr lang="fi-FI" sz="2000" b="1" i="0" dirty="0">
                <a:effectLst/>
                <a:latin typeface="Trebuchet MS" panose="020B0603020202020204" pitchFamily="34" charset="0"/>
              </a:rPr>
              <a:t>Palm Bay, FL 32908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16" name="Picture 15" descr="A plate of cupcakes&#10;&#10;Description automatically generated with low confidence">
            <a:extLst>
              <a:ext uri="{FF2B5EF4-FFF2-40B4-BE49-F238E27FC236}">
                <a16:creationId xmlns:a16="http://schemas.microsoft.com/office/drawing/2014/main" id="{04D1BC85-42D2-C898-2C4A-A22B072CF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426">
            <a:off x="5650021" y="6514469"/>
            <a:ext cx="1013097" cy="1458859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ADCE5B1C-3DC8-1CC5-7F8D-D03D86EBE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22" y="6491578"/>
            <a:ext cx="1013097" cy="1458859"/>
          </a:xfrm>
          <a:prstGeom prst="rect">
            <a:avLst/>
          </a:prstGeom>
        </p:spPr>
      </p:pic>
      <p:pic>
        <p:nvPicPr>
          <p:cNvPr id="24" name="Picture 23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A290E664-F701-CB30-6229-E1F11634C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20" y="6544410"/>
            <a:ext cx="1013097" cy="1458859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E988CE14-8FC9-CF48-B756-7FB3865B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16" y="6505738"/>
            <a:ext cx="1354759" cy="15353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999A75-D82F-A3BC-FEFD-4CCB86649B0A}"/>
              </a:ext>
            </a:extLst>
          </p:cNvPr>
          <p:cNvSpPr txBox="1"/>
          <p:nvPr/>
        </p:nvSpPr>
        <p:spPr>
          <a:xfrm>
            <a:off x="611335" y="5674070"/>
            <a:ext cx="670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rebuchet MS" panose="020B0603020202020204" pitchFamily="34" charset="0"/>
              </a:rPr>
              <a:t>Join Joanne Fisher as she presents tips, information &amp; “insider experience” of how to break into the amazing world of Authorship!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C287F00-3888-17AA-8593-49A66E4B92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459">
            <a:off x="6175031" y="7810457"/>
            <a:ext cx="1013097" cy="1458859"/>
          </a:xfrm>
          <a:prstGeom prst="rect">
            <a:avLst/>
          </a:prstGeom>
        </p:spPr>
      </p:pic>
      <p:pic>
        <p:nvPicPr>
          <p:cNvPr id="20" name="Picture 1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0EF8F54-8135-CDC5-DE85-FE6C058BD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59" y="7832222"/>
            <a:ext cx="1013097" cy="1458859"/>
          </a:xfrm>
          <a:prstGeom prst="rect">
            <a:avLst/>
          </a:prstGeom>
        </p:spPr>
      </p:pic>
      <p:pic>
        <p:nvPicPr>
          <p:cNvPr id="28" name="Picture 27" descr="A person and person kissing&#10;&#10;Description automatically generated with medium confidence">
            <a:extLst>
              <a:ext uri="{FF2B5EF4-FFF2-40B4-BE49-F238E27FC236}">
                <a16:creationId xmlns:a16="http://schemas.microsoft.com/office/drawing/2014/main" id="{CB3A3E7C-3D11-58B3-CB76-040FBDC4B8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83" y="8186857"/>
            <a:ext cx="849957" cy="1224721"/>
          </a:xfrm>
          <a:prstGeom prst="rect">
            <a:avLst/>
          </a:prstGeom>
        </p:spPr>
      </p:pic>
      <p:pic>
        <p:nvPicPr>
          <p:cNvPr id="30" name="Picture 2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D38A223-2DAB-18F4-0D7D-B12AE0C3FD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498">
            <a:off x="4427703" y="7868271"/>
            <a:ext cx="982925" cy="1416317"/>
          </a:xfrm>
          <a:prstGeom prst="rect">
            <a:avLst/>
          </a:prstGeom>
        </p:spPr>
      </p:pic>
      <p:pic>
        <p:nvPicPr>
          <p:cNvPr id="32" name="Picture 3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D551CA6-E599-788C-C138-DD1D49933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53" y="7978132"/>
            <a:ext cx="930951" cy="134142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52BC9F3-209B-9ADC-35DB-A8ED0EEA8234}"/>
              </a:ext>
            </a:extLst>
          </p:cNvPr>
          <p:cNvSpPr txBox="1"/>
          <p:nvPr/>
        </p:nvSpPr>
        <p:spPr>
          <a:xfrm>
            <a:off x="3936941" y="9336240"/>
            <a:ext cx="32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Joanne’s catalogue includes: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Romance, Historical Fiction, Murder Mystery, Travel Guides, Short Stories &amp; more!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736A7E-A2E1-1A09-EE72-DAE3C0734BF6}"/>
              </a:ext>
            </a:extLst>
          </p:cNvPr>
          <p:cNvSpPr txBox="1"/>
          <p:nvPr/>
        </p:nvSpPr>
        <p:spPr>
          <a:xfrm>
            <a:off x="5935096" y="4052829"/>
            <a:ext cx="1638590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</a:p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Joanne Fisher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135823-E886-20A9-D628-FF519B685CB8}"/>
              </a:ext>
            </a:extLst>
          </p:cNvPr>
          <p:cNvSpPr txBox="1"/>
          <p:nvPr/>
        </p:nvSpPr>
        <p:spPr>
          <a:xfrm>
            <a:off x="860062" y="2745365"/>
            <a:ext cx="2978957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www.JoannesBoooks.com</a:t>
            </a:r>
          </a:p>
        </p:txBody>
      </p:sp>
    </p:spTree>
    <p:extLst>
      <p:ext uri="{BB962C8B-B14F-4D97-AF65-F5344CB8AC3E}">
        <p14:creationId xmlns:p14="http://schemas.microsoft.com/office/powerpoint/2010/main" val="127503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96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Fisher</dc:creator>
  <cp:lastModifiedBy>Robin McDonald</cp:lastModifiedBy>
  <cp:revision>8</cp:revision>
  <cp:lastPrinted>2023-02-19T17:13:16Z</cp:lastPrinted>
  <dcterms:created xsi:type="dcterms:W3CDTF">2023-01-26T00:57:50Z</dcterms:created>
  <dcterms:modified xsi:type="dcterms:W3CDTF">2023-03-12T18:55:39Z</dcterms:modified>
</cp:coreProperties>
</file>